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7" r:id="rId2"/>
    <p:sldId id="256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E57-05EF-41CE-B74A-4B0EE2B511B7}" type="datetimeFigureOut">
              <a:rPr lang="es-ES" smtClean="0"/>
              <a:t>02/09/2014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C6222-AE86-4CCF-9264-3601E0AD49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3876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50CF43E-BC70-44CB-B44F-4B19A1F3BD2B}" type="datetimeFigureOut">
              <a:rPr lang="es-ES" smtClean="0"/>
              <a:t>02/09/2014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18B07E8-421F-4979-8E6D-8C585DCDFB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CF43E-BC70-44CB-B44F-4B19A1F3BD2B}" type="datetimeFigureOut">
              <a:rPr lang="es-ES" smtClean="0"/>
              <a:t>02/09/2014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B07E8-421F-4979-8E6D-8C585DCDFB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CF43E-BC70-44CB-B44F-4B19A1F3BD2B}" type="datetimeFigureOut">
              <a:rPr lang="es-ES" smtClean="0"/>
              <a:t>02/09/2014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B07E8-421F-4979-8E6D-8C585DCDFB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50CF43E-BC70-44CB-B44F-4B19A1F3BD2B}" type="datetimeFigureOut">
              <a:rPr lang="es-ES" smtClean="0"/>
              <a:t>02/09/2014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B07E8-421F-4979-8E6D-8C585DCDFB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50CF43E-BC70-44CB-B44F-4B19A1F3BD2B}" type="datetimeFigureOut">
              <a:rPr lang="es-ES" smtClean="0"/>
              <a:t>02/09/2014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18B07E8-421F-4979-8E6D-8C585DCDFBF1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50CF43E-BC70-44CB-B44F-4B19A1F3BD2B}" type="datetimeFigureOut">
              <a:rPr lang="es-ES" smtClean="0"/>
              <a:t>02/09/2014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18B07E8-421F-4979-8E6D-8C585DCDFB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50CF43E-BC70-44CB-B44F-4B19A1F3BD2B}" type="datetimeFigureOut">
              <a:rPr lang="es-ES" smtClean="0"/>
              <a:t>02/09/2014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18B07E8-421F-4979-8E6D-8C585DCDFBF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CF43E-BC70-44CB-B44F-4B19A1F3BD2B}" type="datetimeFigureOut">
              <a:rPr lang="es-ES" smtClean="0"/>
              <a:t>02/09/2014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B07E8-421F-4979-8E6D-8C585DCDFB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50CF43E-BC70-44CB-B44F-4B19A1F3BD2B}" type="datetimeFigureOut">
              <a:rPr lang="es-ES" smtClean="0"/>
              <a:t>02/09/2014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18B07E8-421F-4979-8E6D-8C585DCDFB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50CF43E-BC70-44CB-B44F-4B19A1F3BD2B}" type="datetimeFigureOut">
              <a:rPr lang="es-ES" smtClean="0"/>
              <a:t>02/09/2014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18B07E8-421F-4979-8E6D-8C585DCDFBF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50CF43E-BC70-44CB-B44F-4B19A1F3BD2B}" type="datetimeFigureOut">
              <a:rPr lang="es-ES" smtClean="0"/>
              <a:t>02/09/2014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18B07E8-421F-4979-8E6D-8C585DCDFBF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50CF43E-BC70-44CB-B44F-4B19A1F3BD2B}" type="datetimeFigureOut">
              <a:rPr lang="es-ES" smtClean="0"/>
              <a:t>02/09/2014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18B07E8-421F-4979-8E6D-8C585DCDFBF1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0"/>
            <a:ext cx="9144000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/>
              <a:t> </a:t>
            </a:r>
            <a:endParaRPr lang="es-ES" dirty="0"/>
          </a:p>
          <a:p>
            <a:r>
              <a:rPr lang="es-ES" b="1" i="1" dirty="0" smtClean="0"/>
              <a:t>	DIRECCIÓN </a:t>
            </a:r>
            <a:r>
              <a:rPr lang="es-ES" b="1" i="1" dirty="0"/>
              <a:t>GENERAL DE EDUCACIÓN SUPERIOR TECNOLÓGICA</a:t>
            </a:r>
            <a:endParaRPr lang="es-ES" dirty="0"/>
          </a:p>
          <a:p>
            <a:r>
              <a:rPr lang="pt-BR" b="1" dirty="0" smtClean="0"/>
              <a:t>		INSTITUTO </a:t>
            </a:r>
            <a:r>
              <a:rPr lang="pt-BR" b="1" dirty="0"/>
              <a:t>TECNOLÓGICO DE SALINA CRUZ</a:t>
            </a:r>
            <a:endParaRPr lang="es-ES" dirty="0"/>
          </a:p>
          <a:p>
            <a:r>
              <a:rPr lang="es-MX" b="1" dirty="0"/>
              <a:t> 				</a:t>
            </a:r>
            <a:r>
              <a:rPr lang="es-ES" b="1" dirty="0" smtClean="0"/>
              <a:t>UNIDAD</a:t>
            </a:r>
            <a:r>
              <a:rPr lang="es-ES" b="1" dirty="0"/>
              <a:t>:</a:t>
            </a:r>
            <a:endParaRPr lang="es-ES" dirty="0"/>
          </a:p>
          <a:p>
            <a:r>
              <a:rPr lang="es-ES" b="1" dirty="0" smtClean="0"/>
              <a:t>		1</a:t>
            </a:r>
            <a:r>
              <a:rPr lang="es-ES" b="1" dirty="0"/>
              <a:t>.- INTRODUCCIÓN A LAS REDES</a:t>
            </a:r>
            <a:endParaRPr lang="es-ES" dirty="0"/>
          </a:p>
          <a:p>
            <a:r>
              <a:rPr lang="es-ES" b="1" dirty="0"/>
              <a:t> </a:t>
            </a:r>
            <a:endParaRPr lang="es-ES" dirty="0"/>
          </a:p>
          <a:p>
            <a:r>
              <a:rPr lang="es-MX" b="1" dirty="0" smtClean="0"/>
              <a:t>				ACTIVIDAD</a:t>
            </a:r>
            <a:r>
              <a:rPr lang="es-MX" b="1" dirty="0"/>
              <a:t>:</a:t>
            </a:r>
            <a:endParaRPr lang="es-ES" dirty="0"/>
          </a:p>
          <a:p>
            <a:r>
              <a:rPr lang="es-ES_tradnl" b="1" dirty="0" smtClean="0"/>
              <a:t>		CUADRO </a:t>
            </a:r>
            <a:r>
              <a:rPr lang="es-ES_tradnl" b="1" dirty="0"/>
              <a:t>SINOPTICO DE LAS TENDENCIAS DE LAS REDES</a:t>
            </a:r>
            <a:endParaRPr lang="es-ES" dirty="0"/>
          </a:p>
          <a:p>
            <a:r>
              <a:rPr lang="es-MX" b="1" dirty="0"/>
              <a:t> </a:t>
            </a:r>
            <a:endParaRPr lang="es-ES" dirty="0"/>
          </a:p>
          <a:p>
            <a:r>
              <a:rPr lang="es-MX" b="1" dirty="0"/>
              <a:t>				</a:t>
            </a:r>
            <a:r>
              <a:rPr lang="es-MX" b="1" dirty="0" smtClean="0"/>
              <a:t> DOCENTE</a:t>
            </a:r>
            <a:r>
              <a:rPr lang="es-MX" b="1" dirty="0"/>
              <a:t>:</a:t>
            </a:r>
            <a:endParaRPr lang="es-ES" dirty="0"/>
          </a:p>
          <a:p>
            <a:r>
              <a:rPr lang="es-MX" b="1" dirty="0" smtClean="0"/>
              <a:t>		SUSANA </a:t>
            </a:r>
            <a:r>
              <a:rPr lang="es-MX" b="1" dirty="0"/>
              <a:t>MONICA ROMAN NAJERA</a:t>
            </a:r>
            <a:endParaRPr lang="es-ES" dirty="0"/>
          </a:p>
          <a:p>
            <a:r>
              <a:rPr lang="es-MX" b="1" dirty="0"/>
              <a:t>			</a:t>
            </a:r>
            <a:endParaRPr lang="es-ES" dirty="0"/>
          </a:p>
          <a:p>
            <a:r>
              <a:rPr lang="es-MX" b="1" dirty="0"/>
              <a:t> 				</a:t>
            </a:r>
            <a:r>
              <a:rPr lang="es-MX" b="1" dirty="0" smtClean="0"/>
              <a:t> ALUMNO</a:t>
            </a:r>
            <a:r>
              <a:rPr lang="es-MX" b="1" dirty="0"/>
              <a:t>:</a:t>
            </a:r>
            <a:endParaRPr lang="es-ES" dirty="0"/>
          </a:p>
          <a:p>
            <a:r>
              <a:rPr lang="es-MX" b="1" dirty="0"/>
              <a:t>		</a:t>
            </a:r>
            <a:r>
              <a:rPr lang="es-ES" b="1" dirty="0" smtClean="0"/>
              <a:t>ESESARTE </a:t>
            </a:r>
            <a:r>
              <a:rPr lang="es-ES" b="1" dirty="0"/>
              <a:t>SALOMÓN SARAY</a:t>
            </a:r>
            <a:r>
              <a:rPr lang="es-MX" b="1" dirty="0"/>
              <a:t>	</a:t>
            </a:r>
            <a:endParaRPr lang="es-ES" dirty="0"/>
          </a:p>
          <a:p>
            <a:r>
              <a:rPr lang="es-MX" b="1" dirty="0" smtClean="0"/>
              <a:t>		FLORES </a:t>
            </a:r>
            <a:r>
              <a:rPr lang="es-MX" b="1" dirty="0"/>
              <a:t>PACHECO LUIS ALBERTO</a:t>
            </a:r>
            <a:endParaRPr lang="es-ES" dirty="0"/>
          </a:p>
          <a:p>
            <a:r>
              <a:rPr lang="es-MX" b="1" dirty="0" smtClean="0"/>
              <a:t>		GARCÍA </a:t>
            </a:r>
            <a:r>
              <a:rPr lang="es-MX" b="1" dirty="0"/>
              <a:t>IBÁÑEZ MARCO ANTONIO</a:t>
            </a:r>
            <a:endParaRPr lang="es-ES" dirty="0"/>
          </a:p>
          <a:p>
            <a:r>
              <a:rPr lang="es-MX" b="1" dirty="0" smtClean="0"/>
              <a:t>		NOLASCO </a:t>
            </a:r>
            <a:r>
              <a:rPr lang="es-MX" b="1" dirty="0"/>
              <a:t>VELÁZQUEZ BLANCA VANESSA</a:t>
            </a:r>
            <a:endParaRPr lang="es-ES" dirty="0"/>
          </a:p>
          <a:p>
            <a:r>
              <a:rPr lang="es-MX" b="1" dirty="0" smtClean="0"/>
              <a:t>		LÓPEZ </a:t>
            </a:r>
            <a:r>
              <a:rPr lang="es-MX" b="1" dirty="0"/>
              <a:t>VÁSQUEZ JESÚS DEL CARMEN</a:t>
            </a:r>
            <a:endParaRPr lang="es-ES" dirty="0"/>
          </a:p>
          <a:p>
            <a:r>
              <a:rPr lang="es-MX" b="1" dirty="0" smtClean="0"/>
              <a:t>		RÍOS </a:t>
            </a:r>
            <a:r>
              <a:rPr lang="es-MX" b="1" dirty="0"/>
              <a:t>BAUTISTA DANNY</a:t>
            </a:r>
            <a:endParaRPr lang="es-ES" dirty="0"/>
          </a:p>
          <a:p>
            <a:r>
              <a:rPr lang="es-MX" b="1" dirty="0"/>
              <a:t>			</a:t>
            </a:r>
            <a:r>
              <a:rPr lang="es-MX" b="1" dirty="0" smtClean="0"/>
              <a:t>SEMESTRE </a:t>
            </a:r>
            <a:r>
              <a:rPr lang="es-MX" b="1" dirty="0"/>
              <a:t>	</a:t>
            </a:r>
            <a:r>
              <a:rPr lang="es-MX" b="1" dirty="0" smtClean="0"/>
              <a:t>	 </a:t>
            </a:r>
            <a:r>
              <a:rPr lang="es-MX" b="1" dirty="0"/>
              <a:t>GRUPO: </a:t>
            </a:r>
            <a:endParaRPr lang="es-ES" dirty="0"/>
          </a:p>
          <a:p>
            <a:r>
              <a:rPr lang="es-MX" b="1" dirty="0"/>
              <a:t>			 </a:t>
            </a:r>
            <a:r>
              <a:rPr lang="es-MX" b="1" dirty="0" smtClean="0"/>
              <a:t>       5      		       E</a:t>
            </a:r>
            <a:r>
              <a:rPr lang="es-MX" b="1" dirty="0"/>
              <a:t> </a:t>
            </a:r>
            <a:endParaRPr lang="es-ES" dirty="0"/>
          </a:p>
          <a:p>
            <a:r>
              <a:rPr lang="es-MX" b="1" dirty="0"/>
              <a:t>				 </a:t>
            </a:r>
            <a:r>
              <a:rPr lang="es-MX" b="1" dirty="0" smtClean="0"/>
              <a:t> CARRERA</a:t>
            </a:r>
            <a:r>
              <a:rPr lang="es-MX" b="1" dirty="0"/>
              <a:t>:</a:t>
            </a:r>
            <a:endParaRPr lang="es-ES" dirty="0"/>
          </a:p>
          <a:p>
            <a:r>
              <a:rPr lang="es-MX" b="1" dirty="0" smtClean="0"/>
              <a:t>		INGENIERÍA  </a:t>
            </a:r>
            <a:r>
              <a:rPr lang="es-MX" b="1" dirty="0"/>
              <a:t>EN TECNOLOGÍAS DE LA INFORMACIÓN Y DE LAS </a:t>
            </a:r>
            <a:r>
              <a:rPr lang="es-MX" b="1" dirty="0" smtClean="0"/>
              <a:t>		COMUNICACIONES</a:t>
            </a:r>
            <a:r>
              <a:rPr lang="pt-BR" b="1" dirty="0"/>
              <a:t> 			       </a:t>
            </a:r>
            <a:endParaRPr lang="es-ES" dirty="0"/>
          </a:p>
          <a:p>
            <a:r>
              <a:rPr lang="pt-BR" b="1" dirty="0" smtClean="0"/>
              <a:t>			SALINA </a:t>
            </a:r>
            <a:r>
              <a:rPr lang="pt-BR" b="1" dirty="0"/>
              <a:t>CRUZ, </a:t>
            </a:r>
            <a:r>
              <a:rPr lang="es-MX" b="1" dirty="0"/>
              <a:t>OAXACA</a:t>
            </a:r>
            <a:r>
              <a:rPr lang="pt-BR" b="1" dirty="0"/>
              <a:t> A 1 DE </a:t>
            </a:r>
            <a:r>
              <a:rPr lang="es-MX" b="1" dirty="0"/>
              <a:t>SEPTIEMBRE</a:t>
            </a:r>
            <a:r>
              <a:rPr lang="pt-BR" b="1" dirty="0"/>
              <a:t> DE </a:t>
            </a:r>
            <a:r>
              <a:rPr lang="es-MX" b="1" dirty="0"/>
              <a:t>2014</a:t>
            </a:r>
            <a:endParaRPr lang="es-ES" dirty="0"/>
          </a:p>
          <a:p>
            <a:endParaRPr lang="es-ES" dirty="0"/>
          </a:p>
        </p:txBody>
      </p:sp>
      <p:pic>
        <p:nvPicPr>
          <p:cNvPr id="5" name="0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908720"/>
            <a:ext cx="2974975" cy="900430"/>
          </a:xfrm>
          <a:prstGeom prst="rect">
            <a:avLst/>
          </a:prstGeom>
        </p:spPr>
      </p:pic>
      <p:pic>
        <p:nvPicPr>
          <p:cNvPr id="6" name="0 Image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42" y="936024"/>
            <a:ext cx="1838262" cy="980807"/>
          </a:xfrm>
          <a:prstGeom prst="rect">
            <a:avLst/>
          </a:prstGeom>
        </p:spPr>
      </p:pic>
      <p:pic>
        <p:nvPicPr>
          <p:cNvPr id="7" name="0 Imagen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2378141"/>
            <a:ext cx="3024336" cy="1407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25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Abrir llave"/>
          <p:cNvSpPr/>
          <p:nvPr/>
        </p:nvSpPr>
        <p:spPr>
          <a:xfrm>
            <a:off x="332390" y="31751"/>
            <a:ext cx="876300" cy="668814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5" name="1 Cuadro de texto"/>
          <p:cNvSpPr txBox="1">
            <a:spLocks noChangeArrowheads="1"/>
          </p:cNvSpPr>
          <p:nvPr/>
        </p:nvSpPr>
        <p:spPr bwMode="auto">
          <a:xfrm rot="-5400000">
            <a:off x="-2133053" y="3326862"/>
            <a:ext cx="48450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Tendencias de las redes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3 Cuadro de texto"/>
          <p:cNvSpPr txBox="1">
            <a:spLocks noChangeArrowheads="1"/>
          </p:cNvSpPr>
          <p:nvPr/>
        </p:nvSpPr>
        <p:spPr bwMode="auto">
          <a:xfrm rot="16200000">
            <a:off x="829470" y="802004"/>
            <a:ext cx="1573212" cy="152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ACTUALES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4 Cuadro de texto"/>
          <p:cNvSpPr txBox="1">
            <a:spLocks noChangeArrowheads="1"/>
          </p:cNvSpPr>
          <p:nvPr/>
        </p:nvSpPr>
        <p:spPr bwMode="auto">
          <a:xfrm rot="16200000">
            <a:off x="129984" y="4142044"/>
            <a:ext cx="2382837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TENDENCIAS EN </a:t>
            </a:r>
            <a:endParaRPr kumimoji="0" lang="es-ES" alt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EL  FUTURO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5 Abrir llave"/>
          <p:cNvSpPr/>
          <p:nvPr/>
        </p:nvSpPr>
        <p:spPr>
          <a:xfrm>
            <a:off x="1241584" y="77084"/>
            <a:ext cx="440559" cy="306388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9" name="6 Abrir llave"/>
          <p:cNvSpPr/>
          <p:nvPr/>
        </p:nvSpPr>
        <p:spPr>
          <a:xfrm>
            <a:off x="1369854" y="3289594"/>
            <a:ext cx="372110" cy="316374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10" name="7 Cuadro de texto"/>
          <p:cNvSpPr txBox="1">
            <a:spLocks noChangeArrowheads="1"/>
          </p:cNvSpPr>
          <p:nvPr/>
        </p:nvSpPr>
        <p:spPr bwMode="auto">
          <a:xfrm>
            <a:off x="1744362" y="228600"/>
            <a:ext cx="88036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s-ES" sz="1100" b="1" dirty="0" smtClean="0">
                <a:latin typeface="Calibri" pitchFamily="34" charset="0"/>
                <a:cs typeface="Times New Roman" pitchFamily="18" charset="0"/>
              </a:rPr>
              <a:t>SEGURIDAD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9 Abrir llave"/>
          <p:cNvSpPr/>
          <p:nvPr/>
        </p:nvSpPr>
        <p:spPr>
          <a:xfrm>
            <a:off x="2440184" y="121408"/>
            <a:ext cx="242570" cy="64267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12" name="10 Cuadro de texto"/>
          <p:cNvSpPr txBox="1">
            <a:spLocks noChangeArrowheads="1"/>
          </p:cNvSpPr>
          <p:nvPr/>
        </p:nvSpPr>
        <p:spPr bwMode="auto">
          <a:xfrm>
            <a:off x="1555909" y="922196"/>
            <a:ext cx="1049338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LOCALIZACIÓN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1 Abrir llave"/>
          <p:cNvSpPr/>
          <p:nvPr/>
        </p:nvSpPr>
        <p:spPr>
          <a:xfrm>
            <a:off x="2548543" y="764081"/>
            <a:ext cx="457835" cy="57404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14" name="12 Cuadro de texto"/>
          <p:cNvSpPr txBox="1">
            <a:spLocks noChangeArrowheads="1"/>
          </p:cNvSpPr>
          <p:nvPr/>
        </p:nvSpPr>
        <p:spPr bwMode="auto">
          <a:xfrm>
            <a:off x="1529912" y="1770378"/>
            <a:ext cx="935037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INTERNET TV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3 Abrir llave"/>
          <p:cNvSpPr/>
          <p:nvPr/>
        </p:nvSpPr>
        <p:spPr>
          <a:xfrm>
            <a:off x="2381087" y="1464308"/>
            <a:ext cx="457835" cy="72199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16" name="14 Cuadro de texto"/>
          <p:cNvSpPr txBox="1">
            <a:spLocks noChangeArrowheads="1"/>
          </p:cNvSpPr>
          <p:nvPr/>
        </p:nvSpPr>
        <p:spPr bwMode="auto">
          <a:xfrm>
            <a:off x="1494633" y="2495427"/>
            <a:ext cx="1125537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REDES SOCIALES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5 Abrir llave"/>
          <p:cNvSpPr/>
          <p:nvPr/>
        </p:nvSpPr>
        <p:spPr>
          <a:xfrm>
            <a:off x="2464949" y="2333247"/>
            <a:ext cx="435610" cy="80772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18" name="16 Cuadro de texto"/>
          <p:cNvSpPr txBox="1">
            <a:spLocks noChangeArrowheads="1"/>
          </p:cNvSpPr>
          <p:nvPr/>
        </p:nvSpPr>
        <p:spPr bwMode="auto">
          <a:xfrm>
            <a:off x="1494633" y="3496089"/>
            <a:ext cx="2144712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VIRTUALIZACIÓN DEL ESCRITORIO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7 Abrir llave"/>
          <p:cNvSpPr/>
          <p:nvPr/>
        </p:nvSpPr>
        <p:spPr>
          <a:xfrm>
            <a:off x="3408001" y="3308387"/>
            <a:ext cx="318770" cy="72274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20" name="18 Cuadro de texto"/>
          <p:cNvSpPr txBox="1">
            <a:spLocks noChangeArrowheads="1"/>
          </p:cNvSpPr>
          <p:nvPr/>
        </p:nvSpPr>
        <p:spPr bwMode="auto">
          <a:xfrm>
            <a:off x="1611142" y="4400009"/>
            <a:ext cx="1382712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CLOUD COMPUTING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19 Abrir llave"/>
          <p:cNvSpPr/>
          <p:nvPr/>
        </p:nvSpPr>
        <p:spPr>
          <a:xfrm>
            <a:off x="2914714" y="4209263"/>
            <a:ext cx="293306" cy="54382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22" name="20 Cuadro de texto"/>
          <p:cNvSpPr txBox="1">
            <a:spLocks noChangeArrowheads="1"/>
          </p:cNvSpPr>
          <p:nvPr/>
        </p:nvSpPr>
        <p:spPr bwMode="auto">
          <a:xfrm>
            <a:off x="1574291" y="5137972"/>
            <a:ext cx="1392238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REDES INTELIGENTES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1 Abrir llave"/>
          <p:cNvSpPr/>
          <p:nvPr/>
        </p:nvSpPr>
        <p:spPr>
          <a:xfrm>
            <a:off x="2923620" y="5064311"/>
            <a:ext cx="212090" cy="56324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24" name="22 Cuadro de texto"/>
          <p:cNvSpPr txBox="1">
            <a:spLocks noChangeArrowheads="1"/>
          </p:cNvSpPr>
          <p:nvPr/>
        </p:nvSpPr>
        <p:spPr bwMode="auto">
          <a:xfrm>
            <a:off x="1595115" y="5884324"/>
            <a:ext cx="2487613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CONVERGENCIA DEL CENTRO DE DATOS</a:t>
            </a: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23 Abrir llave"/>
          <p:cNvSpPr/>
          <p:nvPr/>
        </p:nvSpPr>
        <p:spPr>
          <a:xfrm>
            <a:off x="3891092" y="5768330"/>
            <a:ext cx="287020" cy="69024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35" name="34 CuadroTexto"/>
          <p:cNvSpPr txBox="1"/>
          <p:nvPr/>
        </p:nvSpPr>
        <p:spPr>
          <a:xfrm>
            <a:off x="2548543" y="135541"/>
            <a:ext cx="111502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000" dirty="0"/>
              <a:t>Otro método cada día más utilizado para proteger las contraseñas de los usuarios </a:t>
            </a:r>
            <a:r>
              <a:rPr lang="es-ES" sz="1000" dirty="0" smtClean="0"/>
              <a:t>el </a:t>
            </a:r>
            <a:r>
              <a:rPr lang="es-ES" sz="1000" dirty="0"/>
              <a:t>denominado </a:t>
            </a:r>
            <a:endParaRPr lang="es-ES" sz="1000" dirty="0" smtClean="0"/>
          </a:p>
          <a:p>
            <a:pPr algn="just"/>
            <a:r>
              <a:rPr lang="es-ES" sz="1000" dirty="0" smtClean="0"/>
              <a:t>Shadow </a:t>
            </a:r>
            <a:r>
              <a:rPr lang="es-ES" sz="1000" dirty="0" err="1"/>
              <a:t>Password</a:t>
            </a:r>
            <a:r>
              <a:rPr lang="es-ES" sz="1000" dirty="0"/>
              <a:t> u oscurecimiento de contraseñas. La idea básica de este </a:t>
            </a:r>
            <a:r>
              <a:rPr lang="es-ES" sz="1000" dirty="0" smtClean="0"/>
              <a:t>mecanismo </a:t>
            </a:r>
            <a:r>
              <a:rPr lang="es-ES" sz="1000" dirty="0"/>
              <a:t>es impedir </a:t>
            </a:r>
            <a:r>
              <a:rPr lang="es-ES" sz="1000" dirty="0" smtClean="0"/>
              <a:t>que</a:t>
            </a:r>
          </a:p>
          <a:p>
            <a:pPr algn="just"/>
            <a:r>
              <a:rPr lang="es-ES" sz="1000" dirty="0" smtClean="0"/>
              <a:t> </a:t>
            </a:r>
            <a:r>
              <a:rPr lang="es-ES" sz="1000" dirty="0"/>
              <a:t>los usuarios sin privilegios puedan leer el fichero </a:t>
            </a:r>
            <a:r>
              <a:rPr lang="es-ES" sz="1000" dirty="0" smtClean="0"/>
              <a:t>donde </a:t>
            </a:r>
            <a:r>
              <a:rPr lang="es-ES" sz="1000" dirty="0"/>
              <a:t>se almacenan las claves cifradas.</a:t>
            </a:r>
            <a:endParaRPr lang="es-ES" sz="1100" dirty="0"/>
          </a:p>
        </p:txBody>
      </p:sp>
      <p:sp>
        <p:nvSpPr>
          <p:cNvPr id="36" name="35 CuadroTexto"/>
          <p:cNvSpPr txBox="1"/>
          <p:nvPr/>
        </p:nvSpPr>
        <p:spPr>
          <a:xfrm>
            <a:off x="2682754" y="727361"/>
            <a:ext cx="12080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La posibilidad de ofrecer contenidos personalizados en función de la ubicación de cada usuario,</a:t>
            </a:r>
          </a:p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 Será también una de las características fundamentales de la red en los próximos años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Esta tendencia viene impulsada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Por la masividad de los dispositivos de 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posicionamiento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satelital (GPS), 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móviles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  <p:sp>
        <p:nvSpPr>
          <p:cNvPr id="37" name="36 CuadroTexto"/>
          <p:cNvSpPr txBox="1"/>
          <p:nvPr/>
        </p:nvSpPr>
        <p:spPr>
          <a:xfrm>
            <a:off x="2620170" y="1493379"/>
            <a:ext cx="123314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Esta es la más novedosa de las tendencias que aparecen en el horizonte. Es probable que dentro de algún tiempo, </a:t>
            </a:r>
            <a:endParaRPr lang="es-E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La red se convierta también en distribuidora de contenido multimedia de televisión, para lo cual será necesario</a:t>
            </a:r>
          </a:p>
          <a:p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modificar legislación y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paradigmas actuales de distribución de señales 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televisivas.</a:t>
            </a:r>
            <a:endParaRPr lang="es-E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2682754" y="2362752"/>
            <a:ext cx="13379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Sin dudas, el desarrollo estrella de los últimos años con Twitter y Facebook a la 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cabeza. Pero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existen  además </a:t>
            </a:r>
            <a:endParaRPr lang="es-E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muchas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otras redes que tendrán a su cargo la difusión de gran parte de los contenidos que   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circulen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por la web y </a:t>
            </a:r>
          </a:p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Aplicaciones específicas.</a:t>
            </a:r>
          </a:p>
          <a:p>
            <a:endParaRPr lang="es-ES" dirty="0"/>
          </a:p>
        </p:txBody>
      </p:sp>
      <p:sp>
        <p:nvSpPr>
          <p:cNvPr id="39" name="38 CuadroTexto"/>
          <p:cNvSpPr txBox="1"/>
          <p:nvPr/>
        </p:nvSpPr>
        <p:spPr>
          <a:xfrm>
            <a:off x="3536026" y="3321711"/>
            <a:ext cx="120173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En el futuro la virtualización evolucionará hacia máquinas virtuales convirtiéndose en el 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estándar</a:t>
            </a:r>
          </a:p>
          <a:p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para plataformas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de cómputo personal. Una Infraestructura Convergente ayudará a 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expandir</a:t>
            </a:r>
          </a:p>
          <a:p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fácilmente la   virtualización en el escritorio, proporcionando finalmente manejabilidad y seguridad </a:t>
            </a:r>
            <a:endParaRPr lang="es-E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mejoradas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con herramientas para cumplir con las regulaciones y la continuidad de los 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negocios.</a:t>
            </a:r>
            <a:endParaRPr lang="es-E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061367" y="4209263"/>
            <a:ext cx="14380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En lugar de funcionar con el rol tradicional, las empresas de TI se convertirán en proveedores de "nubes" </a:t>
            </a:r>
            <a:endParaRPr lang="es-E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internas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para sus 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Usuarios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1000" dirty="0" err="1">
                <a:latin typeface="Arial" panose="020B0604020202020204" pitchFamily="34" charset="0"/>
                <a:cs typeface="Arial" panose="020B0604020202020204" pitchFamily="34" charset="0"/>
              </a:rPr>
              <a:t>cloud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00" dirty="0" err="1"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 por su nombre en inglés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Esta flexibilidad permitirá a los usuarios mover aplicaciones.</a:t>
            </a:r>
          </a:p>
          <a:p>
            <a:endParaRPr lang="es-ES" dirty="0"/>
          </a:p>
        </p:txBody>
      </p:sp>
      <p:sp>
        <p:nvSpPr>
          <p:cNvPr id="41" name="40 CuadroTexto"/>
          <p:cNvSpPr txBox="1"/>
          <p:nvPr/>
        </p:nvSpPr>
        <p:spPr>
          <a:xfrm>
            <a:off x="2993854" y="5067891"/>
            <a:ext cx="1980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Se trata de un tema que aún está en análisis, pues con crecimiento exponencial de Internet </a:t>
            </a:r>
            <a:endParaRPr lang="es-E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considera que el 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mejor lugar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para la inteligencia en la red está en los puntos finales de la misma. </a:t>
            </a:r>
            <a:endParaRPr lang="es-E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Sin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embargo, el modelo se ve comprometido por algunos problemas de seguridad y calidad del servicio.</a:t>
            </a:r>
          </a:p>
          <a:p>
            <a:endParaRPr lang="es-ES" dirty="0"/>
          </a:p>
        </p:txBody>
      </p:sp>
      <p:sp>
        <p:nvSpPr>
          <p:cNvPr id="42" name="41 CuadroTexto"/>
          <p:cNvSpPr txBox="1"/>
          <p:nvPr/>
        </p:nvSpPr>
        <p:spPr>
          <a:xfrm>
            <a:off x="3971540" y="5772116"/>
            <a:ext cx="16233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La virtualización ha cambiado el enfoque de las compañías hacia diferentes componentes </a:t>
            </a:r>
            <a:endParaRPr lang="es-E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del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centro 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de datos. En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este sentido, necesitarán ser capaces de empatar la 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capacidad</a:t>
            </a:r>
          </a:p>
          <a:p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de la red con las nuevas tecnologías.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8422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73</TotalTime>
  <Words>414</Words>
  <Application>Microsoft Office PowerPoint</Application>
  <PresentationFormat>Presentación en pantalla (4:3)</PresentationFormat>
  <Paragraphs>61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Brío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marco antonio</dc:creator>
  <cp:lastModifiedBy>marco antonio</cp:lastModifiedBy>
  <cp:revision>7</cp:revision>
  <dcterms:created xsi:type="dcterms:W3CDTF">2014-09-01T14:25:21Z</dcterms:created>
  <dcterms:modified xsi:type="dcterms:W3CDTF">2014-09-02T13:17:55Z</dcterms:modified>
</cp:coreProperties>
</file>